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74" r:id="rId1"/>
  </p:sldMasterIdLst>
  <p:notesMasterIdLst>
    <p:notesMasterId r:id="rId3"/>
  </p:notesMasterIdLst>
  <p:sldIdLst>
    <p:sldId id="275" r:id="rId2"/>
  </p:sldIdLst>
  <p:sldSz cx="9144000" cy="6858000" type="screen4x3"/>
  <p:notesSz cx="7559675" cy="10691813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e moyen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99" autoAdjust="0"/>
    <p:restoredTop sz="87663" autoAdjust="0"/>
  </p:normalViewPr>
  <p:slideViewPr>
    <p:cSldViewPr snapToGrid="0">
      <p:cViewPr>
        <p:scale>
          <a:sx n="250" d="100"/>
          <a:sy n="250" d="100"/>
        </p:scale>
        <p:origin x="-72" y="563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4281488" y="0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4BEDC8-5D93-434B-8925-6020DF53158B}" type="datetimeFigureOut">
              <a:rPr lang="fr-FR" smtClean="0"/>
              <a:t>24/03/2025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374775" y="1336675"/>
            <a:ext cx="4810125" cy="36083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755650" y="5145088"/>
            <a:ext cx="6048375" cy="42100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10155238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4281488" y="10155238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31D40F-34CF-4C9A-984F-A1A917556B6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800639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>
          <a:xfrm>
            <a:off x="1374775" y="1336675"/>
            <a:ext cx="4810125" cy="3608388"/>
          </a:xfrm>
        </p:spPr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31D40F-34CF-4C9A-984F-A1A917556B66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104292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Default 1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</p:sldLayoutIdLst>
  <p:timing>
    <p:tnLst>
      <p:par>
        <p:cTn id="1" dur="indefinite" restart="never" nodeType="tmRoot"/>
      </p:par>
    </p:tnLst>
  </p:timing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ZoneTexte 7">
            <a:extLst>
              <a:ext uri="{FF2B5EF4-FFF2-40B4-BE49-F238E27FC236}">
                <a16:creationId xmlns:a16="http://schemas.microsoft.com/office/drawing/2014/main" xmlns="" id="{6EB2A608-C4D0-4D40-8E0E-79DD9946956B}"/>
              </a:ext>
            </a:extLst>
          </p:cNvPr>
          <p:cNvSpPr txBox="1"/>
          <p:nvPr/>
        </p:nvSpPr>
        <p:spPr>
          <a:xfrm>
            <a:off x="1799445" y="3700187"/>
            <a:ext cx="1497547" cy="1554272"/>
          </a:xfrm>
          <a:prstGeom prst="rect">
            <a:avLst/>
          </a:prstGeom>
          <a:noFill/>
          <a:ln w="63500">
            <a:solidFill>
              <a:schemeClr val="accent1"/>
            </a:solidFill>
          </a:ln>
        </p:spPr>
        <p:txBody>
          <a:bodyPr wrap="square" tIns="0" rtlCol="0">
            <a:spAutoFit/>
          </a:bodyPr>
          <a:lstStyle/>
          <a:p>
            <a:r>
              <a:rPr lang="en-GB" sz="1400" dirty="0" err="1" smtClean="0">
                <a:solidFill>
                  <a:schemeClr val="accent1"/>
                </a:solidFill>
                <a:latin typeface="Liberation Sans" pitchFamily="34" charset="0"/>
                <a:ea typeface="Liberation Sans" pitchFamily="34" charset="0"/>
                <a:cs typeface="Liberation Sans" pitchFamily="34" charset="0"/>
              </a:rPr>
              <a:t>Autofit</a:t>
            </a:r>
            <a:r>
              <a:rPr lang="en-GB" sz="1400" smtClean="0">
                <a:solidFill>
                  <a:schemeClr val="accent1"/>
                </a:solidFill>
                <a:latin typeface="Liberation Sans" pitchFamily="34" charset="0"/>
                <a:ea typeface="Liberation Sans" pitchFamily="34" charset="0"/>
                <a:cs typeface="Liberation Sans" pitchFamily="34" charset="0"/>
              </a:rPr>
              <a:t> Custom </a:t>
            </a:r>
            <a:r>
              <a:rPr lang="en-GB" sz="1400" dirty="0" smtClean="0">
                <a:solidFill>
                  <a:schemeClr val="accent1"/>
                </a:solidFill>
                <a:latin typeface="Liberation Sans" pitchFamily="34" charset="0"/>
                <a:ea typeface="Liberation Sans" pitchFamily="34" charset="0"/>
                <a:cs typeface="Liberation Sans" pitchFamily="34" charset="0"/>
              </a:rPr>
              <a:t>Shape </a:t>
            </a:r>
            <a:r>
              <a:rPr lang="en-GB" sz="1400" dirty="0">
                <a:solidFill>
                  <a:schemeClr val="accent1"/>
                </a:solidFill>
                <a:latin typeface="Liberation Sans" pitchFamily="34" charset="0"/>
                <a:ea typeface="Liberation Sans" pitchFamily="34" charset="0"/>
                <a:cs typeface="Liberation Sans" pitchFamily="34" charset="0"/>
              </a:rPr>
              <a:t>forces </a:t>
            </a:r>
            <a:r>
              <a:rPr lang="en-GB" sz="1400" dirty="0" smtClean="0">
                <a:solidFill>
                  <a:schemeClr val="accent1"/>
                </a:solidFill>
                <a:latin typeface="Liberation Sans" pitchFamily="34" charset="0"/>
                <a:ea typeface="Liberation Sans" pitchFamily="34" charset="0"/>
                <a:cs typeface="Liberation Sans" pitchFamily="34" charset="0"/>
              </a:rPr>
              <a:t>Fixed Cell Height </a:t>
            </a:r>
            <a:r>
              <a:rPr lang="en-GB" sz="1400" dirty="0">
                <a:solidFill>
                  <a:schemeClr val="accent1"/>
                </a:solidFill>
                <a:latin typeface="Liberation Sans" pitchFamily="34" charset="0"/>
                <a:ea typeface="Liberation Sans" pitchFamily="34" charset="0"/>
                <a:cs typeface="Liberation Sans" pitchFamily="34" charset="0"/>
              </a:rPr>
              <a:t>even in the </a:t>
            </a:r>
            <a:r>
              <a:rPr lang="en-GB" sz="1400" dirty="0" smtClean="0">
                <a:solidFill>
                  <a:schemeClr val="accent1"/>
                </a:solidFill>
                <a:latin typeface="Liberation Sans" pitchFamily="34" charset="0"/>
                <a:ea typeface="Liberation Sans" pitchFamily="34" charset="0"/>
                <a:cs typeface="Liberation Sans" pitchFamily="34" charset="0"/>
              </a:rPr>
              <a:t>table. This is seven lines tall, just like table.</a:t>
            </a:r>
            <a:endParaRPr lang="en-GB" sz="1400" dirty="0">
              <a:solidFill>
                <a:schemeClr val="accent1"/>
              </a:solidFill>
              <a:latin typeface="Liberation Sans" pitchFamily="34" charset="0"/>
              <a:ea typeface="Liberation Sans" pitchFamily="34" charset="0"/>
              <a:cs typeface="Liberation Sans" pitchFamily="34" charset="0"/>
            </a:endParaRPr>
          </a:p>
        </p:txBody>
      </p:sp>
      <p:graphicFrame>
        <p:nvGraphicFramePr>
          <p:cNvPr id="13" name="Tableau 13">
            <a:extLst>
              <a:ext uri="{FF2B5EF4-FFF2-40B4-BE49-F238E27FC236}">
                <a16:creationId xmlns:a16="http://schemas.microsoft.com/office/drawing/2014/main" xmlns="" id="{4574CC90-4962-400D-9ABA-ECA508DEE4F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3640572"/>
              </p:ext>
            </p:extLst>
          </p:nvPr>
        </p:nvGraphicFramePr>
        <p:xfrm>
          <a:off x="0" y="3705081"/>
          <a:ext cx="1798988" cy="1493520"/>
        </p:xfrm>
        <a:graphic>
          <a:graphicData uri="http://schemas.openxmlformats.org/drawingml/2006/table">
            <a:tbl>
              <a:tblPr>
                <a:tableStyleId>{073A0DAA-6AF3-43AB-8588-CEC1D06C72B9}</a:tableStyleId>
              </a:tblPr>
              <a:tblGrid>
                <a:gridCol w="1380603">
                  <a:extLst>
                    <a:ext uri="{9D8B030D-6E8A-4147-A177-3AD203B41FA5}">
                      <a16:colId xmlns:a16="http://schemas.microsoft.com/office/drawing/2014/main" xmlns="" val="3490957312"/>
                    </a:ext>
                  </a:extLst>
                </a:gridCol>
                <a:gridCol w="418385">
                  <a:extLst>
                    <a:ext uri="{9D8B030D-6E8A-4147-A177-3AD203B41FA5}">
                      <a16:colId xmlns:a16="http://schemas.microsoft.com/office/drawing/2014/main" xmlns="" val="5057381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400" noProof="0" dirty="0" smtClean="0">
                          <a:latin typeface="Liberation Sans" pitchFamily="34" charset="0"/>
                          <a:ea typeface="Liberation Sans" pitchFamily="34" charset="0"/>
                          <a:cs typeface="Liberation Sans" pitchFamily="34" charset="0"/>
                        </a:rPr>
                        <a:t>One Plus 9 Pro</a:t>
                      </a:r>
                      <a:endParaRPr lang="en-US" sz="1400" noProof="0" dirty="0">
                        <a:latin typeface="Liberation Sans" pitchFamily="34" charset="0"/>
                        <a:ea typeface="Liberation Sans" pitchFamily="34" charset="0"/>
                        <a:cs typeface="Liberation Sans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noProof="0" dirty="0" smtClean="0">
                          <a:solidFill>
                            <a:srgbClr val="FF0000"/>
                          </a:solidFill>
                          <a:latin typeface="Liberation Sans" pitchFamily="34" charset="0"/>
                          <a:ea typeface="Liberation Sans" pitchFamily="34" charset="0"/>
                          <a:cs typeface="Liberation Sans" pitchFamily="34" charset="0"/>
                        </a:rPr>
                        <a:t>Qualcomm Snapdragon 888</a:t>
                      </a:r>
                      <a:endParaRPr lang="en-US" sz="1400" noProof="0" dirty="0">
                        <a:solidFill>
                          <a:srgbClr val="FF0000"/>
                        </a:solidFill>
                        <a:latin typeface="Liberation Sans" pitchFamily="34" charset="0"/>
                        <a:ea typeface="Liberation Sans" pitchFamily="34" charset="0"/>
                        <a:cs typeface="Liberation Sans" pitchFamily="34" charset="0"/>
                      </a:endParaRPr>
                    </a:p>
                  </a:txBody>
                  <a:tcPr marL="0" marR="0" marT="0" marB="0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36232482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183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_PEReN">
  <a:themeElements>
    <a:clrScheme name="DesignSystemEtat">
      <a:dk1>
        <a:srgbClr val="00009E"/>
      </a:dk1>
      <a:lt1>
        <a:srgbClr val="FFFFFF"/>
      </a:lt1>
      <a:dk2>
        <a:srgbClr val="FF000F"/>
      </a:dk2>
      <a:lt2>
        <a:srgbClr val="7F7FC8"/>
      </a:lt2>
      <a:accent1>
        <a:srgbClr val="1E1E1E"/>
      </a:accent1>
      <a:accent2>
        <a:srgbClr val="958B62"/>
      </a:accent2>
      <a:accent3>
        <a:srgbClr val="91AE4F"/>
      </a:accent3>
      <a:accent4>
        <a:srgbClr val="169B62"/>
      </a:accent4>
      <a:accent5>
        <a:srgbClr val="E18863"/>
      </a:accent5>
      <a:accent6>
        <a:srgbClr val="FDCF41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/>
        </a:gradFill>
      </a:fillStyleLst>
      <a:lnStyleLst>
        <a:ln w="6350" cap="flat" cmpd="sng" algn="ctr">
          <a:prstDash val="solid"/>
          <a:miter/>
        </a:ln>
        <a:ln w="12700" cap="flat" cmpd="sng" algn="ctr">
          <a:prstDash val="solid"/>
          <a:miter/>
        </a:ln>
        <a:ln w="190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4260</TotalTime>
  <Words>30</Words>
  <Application>Microsoft Office PowerPoint</Application>
  <PresentationFormat>On-screen Show (4:3)</PresentationFormat>
  <Paragraphs>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Thème_PEReN</vt:lpstr>
      <vt:lpstr>PowerPoint Presentation</vt:lpstr>
    </vt:vector>
  </TitlesOfParts>
  <Company>Secrétariat Général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/>
  <dc:creator>LABOY Florent</dc:creator>
  <dc:description/>
  <cp:lastModifiedBy>JLAutoBuild</cp:lastModifiedBy>
  <cp:revision>307</cp:revision>
  <dcterms:created xsi:type="dcterms:W3CDTF">2021-09-02T15:55:45Z</dcterms:created>
  <dcterms:modified xsi:type="dcterms:W3CDTF">2025-03-24T19:19:06Z</dcterms:modified>
  <dc:language>fr-FR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MClips">
    <vt:r8>2</vt:r8>
  </property>
  <property fmtid="{D5CDD505-2E9C-101B-9397-08002B2CF9AE}" pid="3" name="Notes">
    <vt:r8>54</vt:r8>
  </property>
  <property fmtid="{D5CDD505-2E9C-101B-9397-08002B2CF9AE}" pid="4" name="PresentationFormat">
    <vt:lpwstr>Grand écran</vt:lpwstr>
  </property>
  <property fmtid="{D5CDD505-2E9C-101B-9397-08002B2CF9AE}" pid="5" name="Slides">
    <vt:i4>9</vt:i4>
  </property>
</Properties>
</file>